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4" r:id="rId3"/>
    <p:sldId id="265" r:id="rId4"/>
    <p:sldId id="271" r:id="rId5"/>
    <p:sldId id="283" r:id="rId6"/>
    <p:sldId id="258" r:id="rId7"/>
    <p:sldId id="259" r:id="rId8"/>
    <p:sldId id="260" r:id="rId9"/>
    <p:sldId id="268" r:id="rId10"/>
    <p:sldId id="272" r:id="rId11"/>
    <p:sldId id="280" r:id="rId12"/>
    <p:sldId id="281" r:id="rId13"/>
    <p:sldId id="273" r:id="rId14"/>
    <p:sldId id="275" r:id="rId15"/>
    <p:sldId id="279" r:id="rId16"/>
    <p:sldId id="276"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6" d="100"/>
          <a:sy n="36" d="100"/>
        </p:scale>
        <p:origin x="150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ECE94-4049-BE45-8C00-6A5869DD0496}" type="datetimeFigureOut">
              <a:rPr lang="en-US" smtClean="0"/>
              <a:t>7/12/2020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E1951-9E55-3B47-9B2E-A0B24A48351D}" type="slidenum">
              <a:rPr lang="en-US" smtClean="0"/>
              <a:t>‹#›</a:t>
            </a:fld>
            <a:endParaRPr lang="en-US"/>
          </a:p>
        </p:txBody>
      </p:sp>
    </p:spTree>
    <p:extLst>
      <p:ext uri="{BB962C8B-B14F-4D97-AF65-F5344CB8AC3E}">
        <p14:creationId xmlns:p14="http://schemas.microsoft.com/office/powerpoint/2010/main" val="1947511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7/12/2020</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7/12/2020</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7/12/2020</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7/12/2020</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2" y="0"/>
            <a:ext cx="7583488" cy="3019082"/>
          </a:xfrm>
        </p:spPr>
        <p:txBody>
          <a:bodyPr/>
          <a:lstStyle/>
          <a:p>
            <a:r>
              <a:rPr lang="en-US" sz="2800" dirty="0"/>
              <a:t>Compassionate San Juan Bautista</a:t>
            </a:r>
            <a:br>
              <a:rPr lang="en-US" sz="2800" dirty="0"/>
            </a:br>
            <a:br>
              <a:rPr lang="en-US" sz="2800" dirty="0"/>
            </a:br>
            <a:r>
              <a:rPr lang="en-US" sz="2800" dirty="0"/>
              <a:t>City of San </a:t>
            </a:r>
            <a:r>
              <a:rPr lang="en-US" sz="2800" dirty="0" err="1"/>
              <a:t>juan</a:t>
            </a:r>
            <a:r>
              <a:rPr lang="en-US" sz="2800" dirty="0"/>
              <a:t> Bautista</a:t>
            </a:r>
            <a:br>
              <a:rPr lang="en-US" sz="2800" dirty="0"/>
            </a:br>
            <a:r>
              <a:rPr lang="en-US" sz="2800" dirty="0"/>
              <a:t>Mandala Community Arts</a:t>
            </a:r>
            <a:br>
              <a:rPr lang="en-US" sz="2800" dirty="0"/>
            </a:br>
            <a:r>
              <a:rPr lang="en-US" sz="2800" dirty="0"/>
              <a:t>Project Art SJB</a:t>
            </a:r>
            <a:br>
              <a:rPr lang="en-US" sz="2800" dirty="0"/>
            </a:br>
            <a:r>
              <a:rPr lang="en-US" sz="2800" dirty="0"/>
              <a:t>2019</a:t>
            </a:r>
          </a:p>
        </p:txBody>
      </p:sp>
      <p:sp>
        <p:nvSpPr>
          <p:cNvPr id="3" name="Subtitle 2"/>
          <p:cNvSpPr>
            <a:spLocks noGrp="1"/>
          </p:cNvSpPr>
          <p:nvPr>
            <p:ph type="subTitle" idx="1"/>
          </p:nvPr>
        </p:nvSpPr>
        <p:spPr/>
        <p:txBody>
          <a:bodyPr/>
          <a:lstStyle/>
          <a:p>
            <a:endParaRPr lang="en-US" dirty="0"/>
          </a:p>
        </p:txBody>
      </p:sp>
      <p:pic>
        <p:nvPicPr>
          <p:cNvPr id="4" name="Picture 3" descr="IMG_913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1077" y="3906222"/>
            <a:ext cx="2956478" cy="2951778"/>
          </a:xfrm>
          <a:prstGeom prst="rect">
            <a:avLst/>
          </a:prstGeom>
        </p:spPr>
      </p:pic>
      <p:pic>
        <p:nvPicPr>
          <p:cNvPr id="5" name="Picture 4" descr="IMG_E912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87555" y="3906222"/>
            <a:ext cx="2983574" cy="2951778"/>
          </a:xfrm>
          <a:prstGeom prst="rect">
            <a:avLst/>
          </a:prstGeom>
        </p:spPr>
      </p:pic>
      <p:pic>
        <p:nvPicPr>
          <p:cNvPr id="6" name="Picture 5" descr="IMG_E913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844" y="3906222"/>
            <a:ext cx="2980325" cy="2951777"/>
          </a:xfrm>
          <a:prstGeom prst="rect">
            <a:avLst/>
          </a:prstGeom>
        </p:spPr>
      </p:pic>
    </p:spTree>
    <p:extLst>
      <p:ext uri="{BB962C8B-B14F-4D97-AF65-F5344CB8AC3E}">
        <p14:creationId xmlns:p14="http://schemas.microsoft.com/office/powerpoint/2010/main" val="332884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534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33107" y="124927"/>
            <a:ext cx="3930017" cy="3969317"/>
          </a:xfrm>
          <a:prstGeom prst="rect">
            <a:avLst/>
          </a:prstGeom>
        </p:spPr>
      </p:pic>
      <p:sp>
        <p:nvSpPr>
          <p:cNvPr id="4" name="TextBox 3"/>
          <p:cNvSpPr txBox="1"/>
          <p:nvPr/>
        </p:nvSpPr>
        <p:spPr>
          <a:xfrm>
            <a:off x="1290664" y="4978746"/>
            <a:ext cx="7484885" cy="1754327"/>
          </a:xfrm>
          <a:prstGeom prst="rect">
            <a:avLst/>
          </a:prstGeom>
          <a:noFill/>
        </p:spPr>
        <p:txBody>
          <a:bodyPr wrap="square" rtlCol="0">
            <a:spAutoFit/>
          </a:bodyPr>
          <a:lstStyle/>
          <a:p>
            <a:endParaRPr lang="en-US" sz="3600" dirty="0"/>
          </a:p>
          <a:p>
            <a:r>
              <a:rPr lang="en-US" sz="3600" dirty="0"/>
              <a:t>Compassionate California/ Cities  Compassionate Arts SJB</a:t>
            </a:r>
          </a:p>
        </p:txBody>
      </p:sp>
      <p:pic>
        <p:nvPicPr>
          <p:cNvPr id="6" name="Picture 5">
            <a:extLst>
              <a:ext uri="{FF2B5EF4-FFF2-40B4-BE49-F238E27FC236}">
                <a16:creationId xmlns:a16="http://schemas.microsoft.com/office/drawing/2014/main" id="{8BE83BAE-558B-4B33-BB10-2E179012BC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5347607"/>
          </a:xfrm>
          <a:prstGeom prst="rect">
            <a:avLst/>
          </a:prstGeom>
        </p:spPr>
      </p:pic>
    </p:spTree>
    <p:extLst>
      <p:ext uri="{BB962C8B-B14F-4D97-AF65-F5344CB8AC3E}">
        <p14:creationId xmlns:p14="http://schemas.microsoft.com/office/powerpoint/2010/main" val="274084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596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747245" cy="3560434"/>
          </a:xfrm>
          <a:prstGeom prst="rect">
            <a:avLst/>
          </a:prstGeom>
        </p:spPr>
      </p:pic>
      <p:pic>
        <p:nvPicPr>
          <p:cNvPr id="5" name="Picture 4" descr="IMG_805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96755" y="0"/>
            <a:ext cx="4747245" cy="3560434"/>
          </a:xfrm>
          <a:prstGeom prst="rect">
            <a:avLst/>
          </a:prstGeom>
        </p:spPr>
      </p:pic>
      <p:pic>
        <p:nvPicPr>
          <p:cNvPr id="6" name="Picture 5" descr="IMG_901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560434"/>
            <a:ext cx="5862339" cy="3297566"/>
          </a:xfrm>
          <a:prstGeom prst="rect">
            <a:avLst/>
          </a:prstGeom>
        </p:spPr>
      </p:pic>
      <p:pic>
        <p:nvPicPr>
          <p:cNvPr id="3" name="Picture 2">
            <a:extLst>
              <a:ext uri="{FF2B5EF4-FFF2-40B4-BE49-F238E27FC236}">
                <a16:creationId xmlns:a16="http://schemas.microsoft.com/office/drawing/2014/main" id="{B5AC1282-D349-41DC-A61F-6B536FAB4D2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62340" y="3560434"/>
            <a:ext cx="6320696" cy="3696478"/>
          </a:xfrm>
          <a:prstGeom prst="rect">
            <a:avLst/>
          </a:prstGeom>
        </p:spPr>
      </p:pic>
    </p:spTree>
    <p:extLst>
      <p:ext uri="{BB962C8B-B14F-4D97-AF65-F5344CB8AC3E}">
        <p14:creationId xmlns:p14="http://schemas.microsoft.com/office/powerpoint/2010/main" val="169594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596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11504"/>
            <a:ext cx="9144000" cy="5746496"/>
          </a:xfrm>
          <a:prstGeom prst="rect">
            <a:avLst/>
          </a:prstGeom>
        </p:spPr>
      </p:pic>
      <p:pic>
        <p:nvPicPr>
          <p:cNvPr id="2" name="Picture 1" descr="IMG_542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487" y="166570"/>
            <a:ext cx="2435971" cy="3247961"/>
          </a:xfrm>
          <a:prstGeom prst="rect">
            <a:avLst/>
          </a:prstGeom>
        </p:spPr>
      </p:pic>
      <p:pic>
        <p:nvPicPr>
          <p:cNvPr id="3" name="Picture 2" descr="IMG_5714.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80458" y="166570"/>
            <a:ext cx="4330614" cy="3247961"/>
          </a:xfrm>
          <a:prstGeom prst="rect">
            <a:avLst/>
          </a:prstGeom>
        </p:spPr>
      </p:pic>
      <p:sp>
        <p:nvSpPr>
          <p:cNvPr id="5" name="TextBox 4"/>
          <p:cNvSpPr txBox="1"/>
          <p:nvPr/>
        </p:nvSpPr>
        <p:spPr>
          <a:xfrm>
            <a:off x="208203" y="312319"/>
            <a:ext cx="1540699" cy="646331"/>
          </a:xfrm>
          <a:prstGeom prst="rect">
            <a:avLst/>
          </a:prstGeom>
          <a:noFill/>
        </p:spPr>
        <p:txBody>
          <a:bodyPr wrap="square" rtlCol="0">
            <a:spAutoFit/>
          </a:bodyPr>
          <a:lstStyle/>
          <a:p>
            <a:r>
              <a:rPr lang="en-US" sz="3600" dirty="0"/>
              <a:t>Spring</a:t>
            </a:r>
          </a:p>
        </p:txBody>
      </p:sp>
    </p:spTree>
    <p:extLst>
      <p:ext uri="{BB962C8B-B14F-4D97-AF65-F5344CB8AC3E}">
        <p14:creationId xmlns:p14="http://schemas.microsoft.com/office/powerpoint/2010/main" val="414743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00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764" y="1"/>
            <a:ext cx="3189429" cy="3984206"/>
          </a:xfrm>
          <a:prstGeom prst="rect">
            <a:avLst/>
          </a:prstGeom>
        </p:spPr>
      </p:pic>
      <p:pic>
        <p:nvPicPr>
          <p:cNvPr id="3" name="Picture 2" descr="IMG_802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81724" y="0"/>
            <a:ext cx="2988155" cy="3984207"/>
          </a:xfrm>
          <a:prstGeom prst="rect">
            <a:avLst/>
          </a:prstGeom>
        </p:spPr>
      </p:pic>
      <p:pic>
        <p:nvPicPr>
          <p:cNvPr id="4" name="Picture 3" descr="IMG_802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79193" y="-1"/>
            <a:ext cx="2988155" cy="3984207"/>
          </a:xfrm>
          <a:prstGeom prst="rect">
            <a:avLst/>
          </a:prstGeom>
        </p:spPr>
      </p:pic>
      <p:pic>
        <p:nvPicPr>
          <p:cNvPr id="5" name="Picture 4" descr="Mandala 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90870" y="3052919"/>
            <a:ext cx="3747648" cy="3690565"/>
          </a:xfrm>
          <a:prstGeom prst="rect">
            <a:avLst/>
          </a:prstGeom>
        </p:spPr>
      </p:pic>
      <p:pic>
        <p:nvPicPr>
          <p:cNvPr id="6" name="Picture 5" descr="IMG_811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9764" y="3984803"/>
            <a:ext cx="2154898" cy="2873197"/>
          </a:xfrm>
          <a:prstGeom prst="rect">
            <a:avLst/>
          </a:prstGeom>
        </p:spPr>
      </p:pic>
      <p:pic>
        <p:nvPicPr>
          <p:cNvPr id="7" name="Picture 6" descr="IMG_8119.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44662" y="3984803"/>
            <a:ext cx="2158824" cy="2878432"/>
          </a:xfrm>
          <a:prstGeom prst="rect">
            <a:avLst/>
          </a:prstGeom>
        </p:spPr>
      </p:pic>
      <p:sp>
        <p:nvSpPr>
          <p:cNvPr id="8" name="TextBox 7"/>
          <p:cNvSpPr txBox="1"/>
          <p:nvPr/>
        </p:nvSpPr>
        <p:spPr>
          <a:xfrm>
            <a:off x="4290957" y="176090"/>
            <a:ext cx="1663637" cy="584776"/>
          </a:xfrm>
          <a:prstGeom prst="rect">
            <a:avLst/>
          </a:prstGeom>
          <a:noFill/>
        </p:spPr>
        <p:txBody>
          <a:bodyPr wrap="none" rtlCol="0">
            <a:spAutoFit/>
          </a:bodyPr>
          <a:lstStyle/>
          <a:p>
            <a:r>
              <a:rPr lang="en-US" sz="3200" dirty="0">
                <a:solidFill>
                  <a:schemeClr val="bg2"/>
                </a:solidFill>
              </a:rPr>
              <a:t>Summer</a:t>
            </a:r>
          </a:p>
        </p:txBody>
      </p:sp>
    </p:spTree>
    <p:extLst>
      <p:ext uri="{BB962C8B-B14F-4D97-AF65-F5344CB8AC3E}">
        <p14:creationId xmlns:p14="http://schemas.microsoft.com/office/powerpoint/2010/main" val="150510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99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pic>
        <p:nvPicPr>
          <p:cNvPr id="3" name="Picture 2" descr="IMG_8998.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
        <p:nvSpPr>
          <p:cNvPr id="4" name="TextBox 3"/>
          <p:cNvSpPr txBox="1"/>
          <p:nvPr/>
        </p:nvSpPr>
        <p:spPr>
          <a:xfrm>
            <a:off x="4303058" y="5496811"/>
            <a:ext cx="3622726" cy="646331"/>
          </a:xfrm>
          <a:prstGeom prst="rect">
            <a:avLst/>
          </a:prstGeom>
          <a:noFill/>
        </p:spPr>
        <p:txBody>
          <a:bodyPr wrap="square" rtlCol="0">
            <a:spAutoFit/>
          </a:bodyPr>
          <a:lstStyle/>
          <a:p>
            <a:r>
              <a:rPr lang="en-US" sz="3600" dirty="0"/>
              <a:t>Autumn</a:t>
            </a:r>
          </a:p>
        </p:txBody>
      </p:sp>
    </p:spTree>
    <p:extLst>
      <p:ext uri="{BB962C8B-B14F-4D97-AF65-F5344CB8AC3E}">
        <p14:creationId xmlns:p14="http://schemas.microsoft.com/office/powerpoint/2010/main" val="314388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6B6217-8FAE-4DCF-BC91-EF2FAD08B47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742856" cy="6858000"/>
          </a:xfrm>
          <a:prstGeom prst="rect">
            <a:avLst/>
          </a:prstGeom>
        </p:spPr>
      </p:pic>
      <p:pic>
        <p:nvPicPr>
          <p:cNvPr id="5" name="Picture 4">
            <a:extLst>
              <a:ext uri="{FF2B5EF4-FFF2-40B4-BE49-F238E27FC236}">
                <a16:creationId xmlns:a16="http://schemas.microsoft.com/office/drawing/2014/main" id="{8B4E4A02-8315-440C-AE8E-3521246DCC2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42856" y="0"/>
            <a:ext cx="5143500" cy="6858000"/>
          </a:xfrm>
          <a:prstGeom prst="rect">
            <a:avLst/>
          </a:prstGeom>
        </p:spPr>
      </p:pic>
      <p:sp>
        <p:nvSpPr>
          <p:cNvPr id="6" name="TextBox 5">
            <a:extLst>
              <a:ext uri="{FF2B5EF4-FFF2-40B4-BE49-F238E27FC236}">
                <a16:creationId xmlns:a16="http://schemas.microsoft.com/office/drawing/2014/main" id="{E94E66DD-65C9-42BC-A680-FDEDCB703454}"/>
              </a:ext>
            </a:extLst>
          </p:cNvPr>
          <p:cNvSpPr txBox="1"/>
          <p:nvPr/>
        </p:nvSpPr>
        <p:spPr>
          <a:xfrm>
            <a:off x="188259" y="6211669"/>
            <a:ext cx="1551579" cy="646331"/>
          </a:xfrm>
          <a:prstGeom prst="rect">
            <a:avLst/>
          </a:prstGeom>
          <a:noFill/>
        </p:spPr>
        <p:txBody>
          <a:bodyPr wrap="none" rtlCol="0">
            <a:spAutoFit/>
          </a:bodyPr>
          <a:lstStyle/>
          <a:p>
            <a:r>
              <a:rPr lang="en-US" sz="3600" dirty="0"/>
              <a:t>Winter</a:t>
            </a:r>
          </a:p>
        </p:txBody>
      </p:sp>
      <p:sp>
        <p:nvSpPr>
          <p:cNvPr id="7" name="TextBox 6">
            <a:extLst>
              <a:ext uri="{FF2B5EF4-FFF2-40B4-BE49-F238E27FC236}">
                <a16:creationId xmlns:a16="http://schemas.microsoft.com/office/drawing/2014/main" id="{B7854B35-0CB5-4622-A767-3A928035BABF}"/>
              </a:ext>
            </a:extLst>
          </p:cNvPr>
          <p:cNvSpPr txBox="1"/>
          <p:nvPr/>
        </p:nvSpPr>
        <p:spPr>
          <a:xfrm>
            <a:off x="6876483" y="3792069"/>
            <a:ext cx="1721223" cy="954107"/>
          </a:xfrm>
          <a:prstGeom prst="rect">
            <a:avLst/>
          </a:prstGeom>
          <a:noFill/>
        </p:spPr>
        <p:txBody>
          <a:bodyPr wrap="square" rtlCol="0">
            <a:spAutoFit/>
          </a:bodyPr>
          <a:lstStyle/>
          <a:p>
            <a:r>
              <a:rPr lang="en-US" sz="2800" dirty="0"/>
              <a:t>Story</a:t>
            </a:r>
          </a:p>
          <a:p>
            <a:r>
              <a:rPr lang="en-US" sz="2800" dirty="0"/>
              <a:t>teller</a:t>
            </a:r>
          </a:p>
        </p:txBody>
      </p:sp>
    </p:spTree>
    <p:extLst>
      <p:ext uri="{BB962C8B-B14F-4D97-AF65-F5344CB8AC3E}">
        <p14:creationId xmlns:p14="http://schemas.microsoft.com/office/powerpoint/2010/main" val="153114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compassionate-california-blue_1_or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044" y="1805448"/>
            <a:ext cx="5057712" cy="1578006"/>
          </a:xfrm>
          <a:prstGeom prst="rect">
            <a:avLst/>
          </a:prstGeom>
        </p:spPr>
      </p:pic>
      <p:pic>
        <p:nvPicPr>
          <p:cNvPr id="3" name="Picture 2"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925" y="3937031"/>
            <a:ext cx="5615662" cy="1892920"/>
          </a:xfrm>
          <a:prstGeom prst="rect">
            <a:avLst/>
          </a:prstGeom>
        </p:spPr>
      </p:pic>
      <p:pic>
        <p:nvPicPr>
          <p:cNvPr id="4" name="Picture 3" descr="logo-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1074" y="4217498"/>
            <a:ext cx="1934943" cy="1612453"/>
          </a:xfrm>
          <a:prstGeom prst="rect">
            <a:avLst/>
          </a:prstGeom>
        </p:spPr>
      </p:pic>
      <p:pic>
        <p:nvPicPr>
          <p:cNvPr id="5" name="Picture 4" descr="Mandala 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1074" y="409400"/>
            <a:ext cx="3020055" cy="2974054"/>
          </a:xfrm>
          <a:prstGeom prst="rect">
            <a:avLst/>
          </a:prstGeom>
        </p:spPr>
      </p:pic>
      <p:sp>
        <p:nvSpPr>
          <p:cNvPr id="6" name="TextBox 5"/>
          <p:cNvSpPr txBox="1"/>
          <p:nvPr/>
        </p:nvSpPr>
        <p:spPr>
          <a:xfrm>
            <a:off x="3175090" y="718332"/>
            <a:ext cx="3091810" cy="584776"/>
          </a:xfrm>
          <a:prstGeom prst="rect">
            <a:avLst/>
          </a:prstGeom>
          <a:noFill/>
        </p:spPr>
        <p:txBody>
          <a:bodyPr wrap="square" rtlCol="0">
            <a:spAutoFit/>
          </a:bodyPr>
          <a:lstStyle/>
          <a:p>
            <a:r>
              <a:rPr lang="en-US" sz="3200" u="sng" dirty="0">
                <a:solidFill>
                  <a:schemeClr val="bg1">
                    <a:lumMod val="60000"/>
                    <a:lumOff val="40000"/>
                  </a:schemeClr>
                </a:solidFill>
              </a:rPr>
              <a:t>Project Art SJB</a:t>
            </a:r>
          </a:p>
        </p:txBody>
      </p:sp>
    </p:spTree>
    <p:extLst>
      <p:ext uri="{BB962C8B-B14F-4D97-AF65-F5344CB8AC3E}">
        <p14:creationId xmlns:p14="http://schemas.microsoft.com/office/powerpoint/2010/main" val="405742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compassionate-california-blue_1_or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044" y="1805448"/>
            <a:ext cx="5057712" cy="1578006"/>
          </a:xfrm>
          <a:prstGeom prst="rect">
            <a:avLst/>
          </a:prstGeom>
        </p:spPr>
      </p:pic>
      <p:pic>
        <p:nvPicPr>
          <p:cNvPr id="3" name="Picture 2"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925" y="3937031"/>
            <a:ext cx="5615662" cy="1892920"/>
          </a:xfrm>
          <a:prstGeom prst="rect">
            <a:avLst/>
          </a:prstGeom>
        </p:spPr>
      </p:pic>
      <p:pic>
        <p:nvPicPr>
          <p:cNvPr id="4" name="Picture 3" descr="logo-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1074" y="4217498"/>
            <a:ext cx="1934943" cy="1612453"/>
          </a:xfrm>
          <a:prstGeom prst="rect">
            <a:avLst/>
          </a:prstGeom>
        </p:spPr>
      </p:pic>
      <p:pic>
        <p:nvPicPr>
          <p:cNvPr id="5" name="Picture 4" descr="Mandala 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1074" y="409400"/>
            <a:ext cx="3020055" cy="2974054"/>
          </a:xfrm>
          <a:prstGeom prst="rect">
            <a:avLst/>
          </a:prstGeom>
        </p:spPr>
      </p:pic>
      <p:sp>
        <p:nvSpPr>
          <p:cNvPr id="6" name="TextBox 5"/>
          <p:cNvSpPr txBox="1"/>
          <p:nvPr/>
        </p:nvSpPr>
        <p:spPr>
          <a:xfrm>
            <a:off x="3175090" y="718332"/>
            <a:ext cx="3091810" cy="584776"/>
          </a:xfrm>
          <a:prstGeom prst="rect">
            <a:avLst/>
          </a:prstGeom>
          <a:noFill/>
        </p:spPr>
        <p:txBody>
          <a:bodyPr wrap="square" rtlCol="0">
            <a:spAutoFit/>
          </a:bodyPr>
          <a:lstStyle/>
          <a:p>
            <a:r>
              <a:rPr lang="en-US" sz="3200" u="sng" dirty="0">
                <a:solidFill>
                  <a:schemeClr val="bg1">
                    <a:lumMod val="60000"/>
                    <a:lumOff val="40000"/>
                  </a:schemeClr>
                </a:solidFill>
              </a:rPr>
              <a:t>Project Art SJB</a:t>
            </a:r>
          </a:p>
        </p:txBody>
      </p:sp>
    </p:spTree>
    <p:extLst>
      <p:ext uri="{BB962C8B-B14F-4D97-AF65-F5344CB8AC3E}">
        <p14:creationId xmlns:p14="http://schemas.microsoft.com/office/powerpoint/2010/main" val="343756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595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09991"/>
            <a:ext cx="9144000" cy="5088858"/>
          </a:xfrm>
          <a:prstGeom prst="rect">
            <a:avLst/>
          </a:prstGeom>
        </p:spPr>
      </p:pic>
    </p:spTree>
    <p:extLst>
      <p:ext uri="{BB962C8B-B14F-4D97-AF65-F5344CB8AC3E}">
        <p14:creationId xmlns:p14="http://schemas.microsoft.com/office/powerpoint/2010/main" val="194506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92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pic>
        <p:nvPicPr>
          <p:cNvPr id="3" name="Picture 2" descr="IMG_530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27315" y="0"/>
            <a:ext cx="5143500" cy="6858000"/>
          </a:xfrm>
          <a:prstGeom prst="rect">
            <a:avLst/>
          </a:prstGeom>
        </p:spPr>
      </p:pic>
      <p:sp>
        <p:nvSpPr>
          <p:cNvPr id="4" name="TextBox 3">
            <a:extLst>
              <a:ext uri="{FF2B5EF4-FFF2-40B4-BE49-F238E27FC236}">
                <a16:creationId xmlns:a16="http://schemas.microsoft.com/office/drawing/2014/main" id="{ECCBB239-F07A-4BF5-AF8F-336BCD839560}"/>
              </a:ext>
            </a:extLst>
          </p:cNvPr>
          <p:cNvSpPr txBox="1"/>
          <p:nvPr/>
        </p:nvSpPr>
        <p:spPr>
          <a:xfrm>
            <a:off x="7906871" y="6078071"/>
            <a:ext cx="1237129" cy="738664"/>
          </a:xfrm>
          <a:prstGeom prst="rect">
            <a:avLst/>
          </a:prstGeom>
          <a:noFill/>
        </p:spPr>
        <p:txBody>
          <a:bodyPr wrap="square" rtlCol="0">
            <a:spAutoFit/>
          </a:bodyPr>
          <a:lstStyle/>
          <a:p>
            <a:r>
              <a:rPr lang="en-US" sz="1400" dirty="0"/>
              <a:t>Painting by Darlene</a:t>
            </a:r>
          </a:p>
          <a:p>
            <a:r>
              <a:rPr lang="en-US" sz="1400" dirty="0"/>
              <a:t>Boyd</a:t>
            </a:r>
          </a:p>
        </p:txBody>
      </p:sp>
    </p:spTree>
    <p:extLst>
      <p:ext uri="{BB962C8B-B14F-4D97-AF65-F5344CB8AC3E}">
        <p14:creationId xmlns:p14="http://schemas.microsoft.com/office/powerpoint/2010/main" val="337630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912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341" y="-30672"/>
            <a:ext cx="9144000" cy="6858000"/>
          </a:xfrm>
          <a:prstGeom prst="rect">
            <a:avLst/>
          </a:prstGeom>
        </p:spPr>
      </p:pic>
      <p:sp>
        <p:nvSpPr>
          <p:cNvPr id="3" name="TextBox 2">
            <a:extLst>
              <a:ext uri="{FF2B5EF4-FFF2-40B4-BE49-F238E27FC236}">
                <a16:creationId xmlns:a16="http://schemas.microsoft.com/office/drawing/2014/main" id="{BA2121B8-E1C4-4CE1-8FC6-ADFE272DF39F}"/>
              </a:ext>
            </a:extLst>
          </p:cNvPr>
          <p:cNvSpPr txBox="1"/>
          <p:nvPr/>
        </p:nvSpPr>
        <p:spPr>
          <a:xfrm>
            <a:off x="645459" y="274396"/>
            <a:ext cx="8148917" cy="6247864"/>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rPr>
              <a:t>This year long art project brought the community together to reflect on the history and present practice of indigenous people of the central coast of California, by honoring stories, seasons, the earth and plant and animal life in four mandala paintings. Participants of all ages from 2 – 82 joined in painting on the street mentored by River Sauvageau.</a:t>
            </a:r>
          </a:p>
        </p:txBody>
      </p:sp>
    </p:spTree>
    <p:extLst>
      <p:ext uri="{BB962C8B-B14F-4D97-AF65-F5344CB8AC3E}">
        <p14:creationId xmlns:p14="http://schemas.microsoft.com/office/powerpoint/2010/main" val="106571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912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341" y="-30672"/>
            <a:ext cx="9144000" cy="6858000"/>
          </a:xfrm>
          <a:prstGeom prst="rect">
            <a:avLst/>
          </a:prstGeom>
        </p:spPr>
      </p:pic>
      <p:sp>
        <p:nvSpPr>
          <p:cNvPr id="3" name="TextBox 2">
            <a:extLst>
              <a:ext uri="{FF2B5EF4-FFF2-40B4-BE49-F238E27FC236}">
                <a16:creationId xmlns:a16="http://schemas.microsoft.com/office/drawing/2014/main" id="{BA2121B8-E1C4-4CE1-8FC6-ADFE272DF39F}"/>
              </a:ext>
            </a:extLst>
          </p:cNvPr>
          <p:cNvSpPr txBox="1"/>
          <p:nvPr/>
        </p:nvSpPr>
        <p:spPr>
          <a:xfrm>
            <a:off x="645459" y="274396"/>
            <a:ext cx="8148917" cy="6247864"/>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rPr>
              <a:t>This year long art project brought the community together to reflect on the history and present practice of indigenous people of the central coast of California, by honoring stories, seasons, the earth and plant and animal life in four mandala paintings. Participants of all ages from 2 – 82 joined in painting on the street mentored by River Sauvageau.</a:t>
            </a:r>
          </a:p>
        </p:txBody>
      </p:sp>
    </p:spTree>
    <p:extLst>
      <p:ext uri="{BB962C8B-B14F-4D97-AF65-F5344CB8AC3E}">
        <p14:creationId xmlns:p14="http://schemas.microsoft.com/office/powerpoint/2010/main" val="344257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46" y="62753"/>
            <a:ext cx="8286465" cy="1283167"/>
          </a:xfrm>
        </p:spPr>
        <p:txBody>
          <a:bodyPr/>
          <a:lstStyle/>
          <a:p>
            <a:r>
              <a:rPr lang="en-US" sz="3600" dirty="0"/>
              <a:t>San Juan Bautista </a:t>
            </a:r>
            <a:br>
              <a:rPr lang="en-US" sz="3600" dirty="0"/>
            </a:br>
            <a:r>
              <a:rPr lang="en-US" sz="3600" dirty="0"/>
              <a:t>Cultural Walking Tour</a:t>
            </a:r>
          </a:p>
        </p:txBody>
      </p:sp>
      <p:pic>
        <p:nvPicPr>
          <p:cNvPr id="6" name="Content Placeholder 5" descr="IMG_2460.JPG"/>
          <p:cNvPicPr>
            <a:picLocks noGrp="1" noChangeAspect="1"/>
          </p:cNvPicPr>
          <p:nvPr>
            <p:ph idx="1"/>
          </p:nvPr>
        </p:nvPicPr>
        <p:blipFill>
          <a:blip r:embed="rId2" cstate="email">
            <a:extLst>
              <a:ext uri="{28A0092B-C50C-407E-A947-70E740481C1C}">
                <a14:useLocalDpi xmlns:a14="http://schemas.microsoft.com/office/drawing/2010/main" val="0"/>
              </a:ext>
            </a:extLst>
          </a:blip>
          <a:srcRect t="12222" b="12222"/>
          <a:stretch>
            <a:fillRect/>
          </a:stretch>
        </p:blipFill>
        <p:spPr>
          <a:xfrm>
            <a:off x="134035" y="1714284"/>
            <a:ext cx="4801077" cy="2720644"/>
          </a:xfrm>
        </p:spPr>
      </p:pic>
      <p:pic>
        <p:nvPicPr>
          <p:cNvPr id="7" name="Picture 6" descr="IMG_454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8408" y="2529616"/>
            <a:ext cx="5580540" cy="4185405"/>
          </a:xfrm>
          <a:prstGeom prst="rect">
            <a:avLst/>
          </a:prstGeom>
        </p:spPr>
      </p:pic>
      <p:sp>
        <p:nvSpPr>
          <p:cNvPr id="3" name="TextBox 2">
            <a:extLst>
              <a:ext uri="{FF2B5EF4-FFF2-40B4-BE49-F238E27FC236}">
                <a16:creationId xmlns:a16="http://schemas.microsoft.com/office/drawing/2014/main" id="{8B8432B6-399B-4811-B44F-EDEC78F07DED}"/>
              </a:ext>
            </a:extLst>
          </p:cNvPr>
          <p:cNvSpPr txBox="1"/>
          <p:nvPr/>
        </p:nvSpPr>
        <p:spPr>
          <a:xfrm>
            <a:off x="274245" y="3298701"/>
            <a:ext cx="4113954" cy="3416320"/>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Our Compassionate goal is a recognition of indigenous histories in a California Mission town.</a:t>
            </a:r>
          </a:p>
        </p:txBody>
      </p:sp>
    </p:spTree>
    <p:extLst>
      <p:ext uri="{BB962C8B-B14F-4D97-AF65-F5344CB8AC3E}">
        <p14:creationId xmlns:p14="http://schemas.microsoft.com/office/powerpoint/2010/main" val="412177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Honor Ancestors</a:t>
            </a:r>
          </a:p>
        </p:txBody>
      </p:sp>
      <p:pic>
        <p:nvPicPr>
          <p:cNvPr id="6" name="Content Placeholder 5" descr="IMG_4541.jpg"/>
          <p:cNvPicPr>
            <a:picLocks noGrp="1" noChangeAspect="1"/>
          </p:cNvPicPr>
          <p:nvPr>
            <p:ph idx="1"/>
          </p:nvPr>
        </p:nvPicPr>
        <p:blipFill>
          <a:blip r:embed="rId2" cstate="email">
            <a:extLst>
              <a:ext uri="{28A0092B-C50C-407E-A947-70E740481C1C}">
                <a14:useLocalDpi xmlns:a14="http://schemas.microsoft.com/office/drawing/2010/main" val="0"/>
              </a:ext>
            </a:extLst>
          </a:blip>
          <a:srcRect t="30311" b="30311"/>
          <a:stretch>
            <a:fillRect/>
          </a:stretch>
        </p:blipFill>
        <p:spPr/>
      </p:pic>
    </p:spTree>
    <p:extLst>
      <p:ext uri="{BB962C8B-B14F-4D97-AF65-F5344CB8AC3E}">
        <p14:creationId xmlns:p14="http://schemas.microsoft.com/office/powerpoint/2010/main" val="63641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8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791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150</a:t>
            </a:r>
          </a:p>
        </p:txBody>
      </p:sp>
      <p:pic>
        <p:nvPicPr>
          <p:cNvPr id="5" name="Picture 4" descr="IMG_851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11083" y="3133598"/>
            <a:ext cx="5132916" cy="3911792"/>
          </a:xfrm>
          <a:prstGeom prst="rect">
            <a:avLst/>
          </a:prstGeom>
        </p:spPr>
      </p:pic>
      <p:pic>
        <p:nvPicPr>
          <p:cNvPr id="6" name="Picture 5" descr="IMG_847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9463" y="301824"/>
            <a:ext cx="4900876" cy="3675657"/>
          </a:xfrm>
          <a:prstGeom prst="rect">
            <a:avLst/>
          </a:prstGeom>
        </p:spPr>
      </p:pic>
      <p:sp>
        <p:nvSpPr>
          <p:cNvPr id="7" name="Content Placeholder 6">
            <a:extLst>
              <a:ext uri="{FF2B5EF4-FFF2-40B4-BE49-F238E27FC236}">
                <a16:creationId xmlns:a16="http://schemas.microsoft.com/office/drawing/2014/main" id="{BECCDEEC-1883-4C33-87D2-41D625D082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51477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2404</TotalTime>
  <Words>197</Words>
  <Application>Microsoft Office PowerPoint</Application>
  <PresentationFormat>On-screen Show (4:3)</PresentationFormat>
  <Paragraphs>19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Calisto MT</vt:lpstr>
      <vt:lpstr>Perpetua Titling MT</vt:lpstr>
      <vt:lpstr>Precedent</vt:lpstr>
      <vt:lpstr>Compassionate San Juan Bautista  City of San juan Bautista Mandala Community Arts Project Art SJB 2019</vt:lpstr>
      <vt:lpstr>PowerPoint Presentation</vt:lpstr>
      <vt:lpstr>PowerPoint Presentation</vt:lpstr>
      <vt:lpstr>PowerPoint Presentation</vt:lpstr>
      <vt:lpstr>PowerPoint Presentation</vt:lpstr>
      <vt:lpstr>San Juan Bautista  Cultural Walking Tour</vt:lpstr>
      <vt:lpstr>Honor Ancestors</vt:lpstr>
      <vt:lpstr>PowerPoint Presentation</vt:lpstr>
      <vt:lpstr>150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CSUMB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Colby</dc:creator>
  <cp:lastModifiedBy>Jennifer Colby</cp:lastModifiedBy>
  <cp:revision>17</cp:revision>
  <dcterms:created xsi:type="dcterms:W3CDTF">2019-11-12T17:37:21Z</dcterms:created>
  <dcterms:modified xsi:type="dcterms:W3CDTF">2020-07-13T07:18:13Z</dcterms:modified>
</cp:coreProperties>
</file>